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3" autoAdjust="0"/>
    <p:restoredTop sz="94660"/>
  </p:normalViewPr>
  <p:slideViewPr>
    <p:cSldViewPr snapToGrid="0">
      <p:cViewPr varScale="1">
        <p:scale>
          <a:sx n="55" d="100"/>
          <a:sy n="55" d="100"/>
        </p:scale>
        <p:origin x="4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64335"/>
            <a:ext cx="12192000" cy="148543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sr-Latn-BA" b="1" dirty="0"/>
              <a:t>E5.3 Final dissemination conference</a:t>
            </a:r>
            <a:br>
              <a:rPr lang="sr-Latn-BA" b="1" dirty="0"/>
            </a:br>
            <a:r>
              <a:rPr lang="sr-Latn-BA" sz="3200" dirty="0"/>
              <a:t>E1.3 Consortium meeting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2708"/>
            <a:ext cx="9144000" cy="1426349"/>
          </a:xfrm>
        </p:spPr>
        <p:txBody>
          <a:bodyPr/>
          <a:lstStyle/>
          <a:p>
            <a:r>
              <a:rPr lang="sr-Latn-BA" b="1" dirty="0"/>
              <a:t>University of East Sarajevo Faculty of Medicine Foča</a:t>
            </a:r>
          </a:p>
          <a:p>
            <a:r>
              <a:rPr lang="en-US" dirty="0"/>
              <a:t>Ceremonial Hall, 1st floor, Dean's Office</a:t>
            </a:r>
            <a:endParaRPr lang="sr-Latn-BA" dirty="0"/>
          </a:p>
          <a:p>
            <a:r>
              <a:rPr lang="sr-Latn-BA" b="1" dirty="0"/>
              <a:t>December 16-18, 2025.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628" y="229165"/>
            <a:ext cx="2051409" cy="164869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231" y="418619"/>
            <a:ext cx="2524549" cy="10382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9C9EF44-6CEF-D966-9348-AFCC23674640}"/>
              </a:ext>
            </a:extLst>
          </p:cNvPr>
          <p:cNvGrpSpPr/>
          <p:nvPr/>
        </p:nvGrpSpPr>
        <p:grpSpPr>
          <a:xfrm>
            <a:off x="1524000" y="5583708"/>
            <a:ext cx="9417240" cy="1093307"/>
            <a:chOff x="1126069" y="5068415"/>
            <a:chExt cx="8573831" cy="883193"/>
          </a:xfrm>
        </p:grpSpPr>
        <p:pic>
          <p:nvPicPr>
            <p:cNvPr id="8" name="Picture 7" descr="A black and white logo&#10;&#10;AI-generated content may be incorrect.">
              <a:extLst>
                <a:ext uri="{FF2B5EF4-FFF2-40B4-BE49-F238E27FC236}">
                  <a16:creationId xmlns:a16="http://schemas.microsoft.com/office/drawing/2014/main" id="{03D62A17-2BF5-4602-10FC-E63D497F9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069" y="5095836"/>
              <a:ext cx="620349" cy="750781"/>
            </a:xfrm>
            <a:prstGeom prst="rect">
              <a:avLst/>
            </a:prstGeom>
          </p:spPr>
        </p:pic>
        <p:pic>
          <p:nvPicPr>
            <p:cNvPr id="9" name="Picture 8" descr="A black and white sign with white text&#10;&#10;AI-generated content may be incorrect.">
              <a:extLst>
                <a:ext uri="{FF2B5EF4-FFF2-40B4-BE49-F238E27FC236}">
                  <a16:creationId xmlns:a16="http://schemas.microsoft.com/office/drawing/2014/main" id="{81951AF7-DD99-C809-91CE-61E9BD0ED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532" y="5319409"/>
              <a:ext cx="1266825" cy="402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78D55A-702E-AA28-C752-639026537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07471" y="5068415"/>
              <a:ext cx="762747" cy="855483"/>
            </a:xfrm>
            <a:prstGeom prst="rect">
              <a:avLst/>
            </a:prstGeom>
          </p:spPr>
        </p:pic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79799078-7BA2-3FF4-F4D0-D58902BA4099}"/>
                </a:ext>
              </a:extLst>
            </p:cNvPr>
            <p:cNvPicPr/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4363092" y="5340001"/>
              <a:ext cx="1016635" cy="456565"/>
            </a:xfrm>
            <a:prstGeom prst="rect">
              <a:avLst/>
            </a:prstGeom>
            <a:ln/>
          </p:spPr>
        </p:pic>
        <p:pic>
          <p:nvPicPr>
            <p:cNvPr id="14" name="Picture 13" descr="A black and white logo&#10;&#10;AI-generated content may be incorrect.">
              <a:extLst>
                <a:ext uri="{FF2B5EF4-FFF2-40B4-BE49-F238E27FC236}">
                  <a16:creationId xmlns:a16="http://schemas.microsoft.com/office/drawing/2014/main" id="{5E780BEB-CDC9-D18E-6AAE-70E929525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2601" y="5266235"/>
              <a:ext cx="627977" cy="6576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A logo of a medical college&#10;&#10;AI-generated content may be incorrect.">
              <a:extLst>
                <a:ext uri="{FF2B5EF4-FFF2-40B4-BE49-F238E27FC236}">
                  <a16:creationId xmlns:a16="http://schemas.microsoft.com/office/drawing/2014/main" id="{57A6A0A3-F37F-9F70-151A-7A17B6D3AB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6387679" y="5250974"/>
              <a:ext cx="648903" cy="666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A black and white logo&#10;&#10;AI-generated content may be incorrect.">
              <a:extLst>
                <a:ext uri="{FF2B5EF4-FFF2-40B4-BE49-F238E27FC236}">
                  <a16:creationId xmlns:a16="http://schemas.microsoft.com/office/drawing/2014/main" id="{06729147-BA92-EA29-65F1-5E0311521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6719" y="5266234"/>
              <a:ext cx="632593" cy="6325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DF81DD2-EA9D-284E-95C7-4D15D4F06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448" y="5300566"/>
              <a:ext cx="877570" cy="581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18" descr="A blue and white logo&#10;&#10;AI-generated content may be incorrect.">
              <a:extLst>
                <a:ext uri="{FF2B5EF4-FFF2-40B4-BE49-F238E27FC236}">
                  <a16:creationId xmlns:a16="http://schemas.microsoft.com/office/drawing/2014/main" id="{C83072E0-50CC-DA24-D0A0-91B9D32DC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937154" y="5227438"/>
              <a:ext cx="762746" cy="72417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B4C41-5E37-85D0-FB5E-AAB33DFF9006}"/>
              </a:ext>
            </a:extLst>
          </p:cNvPr>
          <p:cNvGrpSpPr/>
          <p:nvPr/>
        </p:nvGrpSpPr>
        <p:grpSpPr>
          <a:xfrm>
            <a:off x="1044458" y="346904"/>
            <a:ext cx="2272977" cy="1146583"/>
            <a:chOff x="636478" y="297098"/>
            <a:chExt cx="2272977" cy="11465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732553" y="297098"/>
              <a:ext cx="1176902" cy="114658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53268AE-C2AE-740F-F686-7EA7326E7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36478" y="310953"/>
              <a:ext cx="1096075" cy="1096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42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E5.3 Final dissemination conference E1.3 Consortium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Nenad Marković</cp:lastModifiedBy>
  <cp:revision>43</cp:revision>
  <dcterms:created xsi:type="dcterms:W3CDTF">2023-04-19T08:12:10Z</dcterms:created>
  <dcterms:modified xsi:type="dcterms:W3CDTF">2025-12-16T09:58:32Z</dcterms:modified>
</cp:coreProperties>
</file>